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16.01.2013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613" t="38805" r="13890" b="15369"/>
          <a:stretch/>
        </p:blipFill>
        <p:spPr bwMode="auto">
          <a:xfrm>
            <a:off x="323528" y="1972234"/>
            <a:ext cx="8194092" cy="33289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067944" y="1556792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1 870 м2</a:t>
            </a:r>
            <a:endParaRPr lang="ru-RU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613" t="26147" r="13890" b="65515"/>
          <a:stretch/>
        </p:blipFill>
        <p:spPr bwMode="auto">
          <a:xfrm>
            <a:off x="475928" y="879049"/>
            <a:ext cx="8194092" cy="6057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063938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389" t="15461" r="12759" b="13984"/>
          <a:stretch/>
        </p:blipFill>
        <p:spPr bwMode="auto">
          <a:xfrm>
            <a:off x="395536" y="692695"/>
            <a:ext cx="8455856" cy="51895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613" t="26147" r="64264" b="61812"/>
          <a:stretch/>
        </p:blipFill>
        <p:spPr bwMode="auto">
          <a:xfrm>
            <a:off x="6660232" y="649804"/>
            <a:ext cx="2338990" cy="8746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061602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719" t="15842" r="10963" b="14225"/>
          <a:stretch/>
        </p:blipFill>
        <p:spPr bwMode="auto">
          <a:xfrm>
            <a:off x="199595" y="764704"/>
            <a:ext cx="8692885" cy="51125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613" t="26147" r="64264" b="61812"/>
          <a:stretch/>
        </p:blipFill>
        <p:spPr bwMode="auto">
          <a:xfrm>
            <a:off x="6660232" y="649804"/>
            <a:ext cx="2338990" cy="8746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4270431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0F0F0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3</Words>
  <Application>Microsoft Office PowerPoint</Application>
  <PresentationFormat>Экран (4:3)</PresentationFormat>
  <Paragraphs>1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Новый</dc:creator>
  <cp:lastModifiedBy>Новый</cp:lastModifiedBy>
  <cp:revision>2</cp:revision>
  <dcterms:created xsi:type="dcterms:W3CDTF">2012-02-06T13:54:28Z</dcterms:created>
  <dcterms:modified xsi:type="dcterms:W3CDTF">2013-01-16T11:35:24Z</dcterms:modified>
</cp:coreProperties>
</file>