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13" t="38805" r="13890" b="15369"/>
          <a:stretch/>
        </p:blipFill>
        <p:spPr bwMode="auto">
          <a:xfrm>
            <a:off x="323528" y="1972234"/>
            <a:ext cx="8194092" cy="3328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67944" y="155679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1 870 м2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13" t="26147" r="13890" b="65515"/>
          <a:stretch/>
        </p:blipFill>
        <p:spPr bwMode="auto">
          <a:xfrm>
            <a:off x="475928" y="879049"/>
            <a:ext cx="8194092" cy="60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639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9" t="15461" r="12759" b="13984"/>
          <a:stretch/>
        </p:blipFill>
        <p:spPr bwMode="auto">
          <a:xfrm>
            <a:off x="395536" y="692695"/>
            <a:ext cx="8455856" cy="5189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13" t="26147" r="64264" b="61812"/>
          <a:stretch/>
        </p:blipFill>
        <p:spPr bwMode="auto">
          <a:xfrm>
            <a:off x="6660232" y="649804"/>
            <a:ext cx="2338990" cy="874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16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9" t="15842" r="10963" b="14225"/>
          <a:stretch/>
        </p:blipFill>
        <p:spPr bwMode="auto">
          <a:xfrm>
            <a:off x="199595" y="764704"/>
            <a:ext cx="8692885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13" t="26147" r="64264" b="61812"/>
          <a:stretch/>
        </p:blipFill>
        <p:spPr bwMode="auto">
          <a:xfrm>
            <a:off x="6660232" y="649804"/>
            <a:ext cx="2338990" cy="874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7043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Новый</dc:creator>
  <cp:lastModifiedBy>Новый</cp:lastModifiedBy>
  <cp:revision>2</cp:revision>
  <dcterms:created xsi:type="dcterms:W3CDTF">2012-02-06T13:54:28Z</dcterms:created>
  <dcterms:modified xsi:type="dcterms:W3CDTF">2013-01-16T11:35:24Z</dcterms:modified>
</cp:coreProperties>
</file>